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06/07/2022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06/07/2022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06/07/2022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06/07/2022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06/07/2022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06/07/2022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06/07/2022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06/07/2022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06/07/2022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06/07/2022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06/07/2022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06/07/2022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57375" y="928688"/>
            <a:ext cx="5201604" cy="605935"/>
          </a:xfrm>
          <a:prstGeom prst="rect">
            <a:avLst/>
          </a:prstGeom>
        </p:spPr>
        <p:txBody>
          <a:bodyPr wrap="none" lIns="85725" tIns="42863" rIns="85725" bIns="42863">
            <a:spAutoFit/>
          </a:bodyPr>
          <a:lstStyle/>
          <a:p>
            <a:r>
              <a:rPr lang="en-US" sz="3400" dirty="0" smtClean="0"/>
              <a:t>TAKE AWAY HOME MESSAGE</a:t>
            </a:r>
            <a:endParaRPr lang="en-US" sz="3400" dirty="0"/>
          </a:p>
        </p:txBody>
      </p:sp>
      <p:sp>
        <p:nvSpPr>
          <p:cNvPr id="3" name="TextBox 2"/>
          <p:cNvSpPr txBox="1"/>
          <p:nvPr/>
        </p:nvSpPr>
        <p:spPr>
          <a:xfrm>
            <a:off x="714375" y="2357438"/>
            <a:ext cx="6858000" cy="3779882"/>
          </a:xfrm>
          <a:prstGeom prst="rect">
            <a:avLst/>
          </a:prstGeom>
          <a:noFill/>
        </p:spPr>
        <p:txBody>
          <a:bodyPr wrap="square" lIns="85725" tIns="42863" rIns="85725" bIns="42863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600" dirty="0" smtClean="0"/>
              <a:t>Dental assistant is helpful in obtaining primary information, instructing the patient and </a:t>
            </a:r>
            <a:r>
              <a:rPr lang="en-US" sz="2600" dirty="0" err="1" smtClean="0"/>
              <a:t>advicing</a:t>
            </a:r>
            <a:r>
              <a:rPr lang="en-US" sz="2600" dirty="0" smtClean="0"/>
              <a:t> the patient of any note worthy or unusual patient.</a:t>
            </a:r>
          </a:p>
          <a:p>
            <a:pPr>
              <a:buFont typeface="Arial" pitchFamily="34" charset="0"/>
              <a:buChar char="•"/>
            </a:pPr>
            <a:r>
              <a:rPr lang="en-US" sz="2600" dirty="0" smtClean="0"/>
              <a:t>Mental retardation is defined as an overall IQ lower than 70 associated with functional changes in adaptive </a:t>
            </a:r>
            <a:r>
              <a:rPr lang="en-US" sz="2600" dirty="0" err="1" smtClean="0"/>
              <a:t>behaviour</a:t>
            </a:r>
            <a:r>
              <a:rPr lang="en-US" sz="2600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en-US" sz="2600" dirty="0" smtClean="0"/>
              <a:t>Cerebral palsy is a group of disorder of development of movement and posture.</a:t>
            </a:r>
            <a:endParaRPr lang="en-US" sz="2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</Words>
  <Application>Microsoft Office PowerPoint</Application>
  <PresentationFormat>On-screen Show (4:3)</PresentationFormat>
  <Paragraphs>4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1</cp:revision>
  <dcterms:created xsi:type="dcterms:W3CDTF">2006-08-16T00:00:00Z</dcterms:created>
  <dcterms:modified xsi:type="dcterms:W3CDTF">2022-07-06T08:09:47Z</dcterms:modified>
</cp:coreProperties>
</file>